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représentent une période de temps +spécifique et définie.</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utilisée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des données, +analysez des données au fil du temps ou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pouvons constater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beaucoup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Délai</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L'utilisation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Délai</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